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1" r:id="rId1"/>
  </p:sldMasterIdLst>
  <p:sldIdLst>
    <p:sldId id="256" r:id="rId2"/>
    <p:sldId id="290" r:id="rId3"/>
    <p:sldId id="257" r:id="rId4"/>
    <p:sldId id="258" r:id="rId5"/>
    <p:sldId id="259" r:id="rId6"/>
    <p:sldId id="260" r:id="rId7"/>
    <p:sldId id="261" r:id="rId8"/>
    <p:sldId id="262" r:id="rId9"/>
    <p:sldId id="263" r:id="rId10"/>
    <p:sldId id="264" r:id="rId11"/>
    <p:sldId id="265" r:id="rId12"/>
    <p:sldId id="266" r:id="rId13"/>
    <p:sldId id="267" r:id="rId14"/>
    <p:sldId id="268" r:id="rId15"/>
    <p:sldId id="292"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67" d="100"/>
          <a:sy n="67" d="100"/>
        </p:scale>
        <p:origin x="6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7AFFB9B-9FB8-469E-96F9-4D32314110B6}" type="datetimeFigureOut">
              <a:rPr lang="en-US" smtClean="0"/>
              <a:t>1/28/2018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470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5269230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610230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80224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5999683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89376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374497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497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719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184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93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238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1/28/2018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599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992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193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574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8711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35BB1C6-BF8F-4481-8AB2-603A1C8A906A}" type="datetimeFigureOut">
              <a:rPr lang="en-US" smtClean="0"/>
              <a:t>1/28/2018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0029884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The Mission Mind of a Special Pastor</a:t>
            </a:r>
          </a:p>
        </p:txBody>
      </p:sp>
      <p:sp>
        <p:nvSpPr>
          <p:cNvPr id="3" name="Subtitle 2"/>
          <p:cNvSpPr>
            <a:spLocks noGrp="1"/>
          </p:cNvSpPr>
          <p:nvPr>
            <p:ph type="subTitle" idx="1"/>
          </p:nvPr>
        </p:nvSpPr>
        <p:spPr/>
        <p:txBody>
          <a:bodyPr>
            <a:noAutofit/>
          </a:bodyPr>
          <a:lstStyle/>
          <a:p>
            <a:r>
              <a:rPr lang="en-US" sz="4400" b="1" dirty="0"/>
              <a:t>Brotherhood &amp; WMU</a:t>
            </a:r>
          </a:p>
          <a:p>
            <a:r>
              <a:rPr lang="en-US" sz="4400" b="1" dirty="0"/>
              <a:t> Monday,  January 29, 2018</a:t>
            </a:r>
          </a:p>
        </p:txBody>
      </p:sp>
    </p:spTree>
    <p:extLst>
      <p:ext uri="{BB962C8B-B14F-4D97-AF65-F5344CB8AC3E}">
        <p14:creationId xmlns:p14="http://schemas.microsoft.com/office/powerpoint/2010/main" val="3655320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BRIDGE EVENTS</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Bridges make travel easier.  God has placed the Church in the world to build bridges between people and Himself, making it easier for the unsaved to move toward a personal relationship with Christ.  A bridge is an intentional direct encounter by an individual or church with a pre-Christian to become acquainted with him or her, understand needs, provide encouragement and assistance in the name of Jesus, and demonstrate the love and care of God.  </a:t>
            </a:r>
          </a:p>
          <a:p>
            <a:pPr marL="0" indent="0">
              <a:buNone/>
            </a:pPr>
            <a:r>
              <a:rPr lang="en-US" b="1" dirty="0"/>
              <a:t>***Among other bridges, Ebenezer provides Outreach Bible studies (VBS), Entertainment Bridges-art, music events- and Special Events Inspirational Bridges—Youth Programs, May Day, Fall Festival     (Christmas and Easter Events)***</a:t>
            </a:r>
          </a:p>
        </p:txBody>
      </p:sp>
    </p:spTree>
    <p:extLst>
      <p:ext uri="{BB962C8B-B14F-4D97-AF65-F5344CB8AC3E}">
        <p14:creationId xmlns:p14="http://schemas.microsoft.com/office/powerpoint/2010/main" val="1093080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39232"/>
            <a:ext cx="9601196" cy="1303867"/>
          </a:xfrm>
        </p:spPr>
        <p:txBody>
          <a:bodyPr>
            <a:noAutofit/>
          </a:bodyPr>
          <a:lstStyle/>
          <a:p>
            <a:r>
              <a:rPr lang="en-US" sz="5400" b="1" dirty="0"/>
              <a:t>Major Bridge Events at Ebenezer</a:t>
            </a:r>
          </a:p>
        </p:txBody>
      </p:sp>
      <p:sp>
        <p:nvSpPr>
          <p:cNvPr id="3" name="Content Placeholder 2"/>
          <p:cNvSpPr>
            <a:spLocks noGrp="1"/>
          </p:cNvSpPr>
          <p:nvPr>
            <p:ph idx="1"/>
          </p:nvPr>
        </p:nvSpPr>
        <p:spPr>
          <a:xfrm>
            <a:off x="1295401" y="2381250"/>
            <a:ext cx="9601196" cy="3494618"/>
          </a:xfrm>
        </p:spPr>
        <p:txBody>
          <a:bodyPr>
            <a:noAutofit/>
          </a:bodyPr>
          <a:lstStyle/>
          <a:p>
            <a:r>
              <a:rPr lang="en-US" sz="4800" b="1" dirty="0"/>
              <a:t>V B S               FALL FESTIVAL</a:t>
            </a:r>
          </a:p>
          <a:p>
            <a:r>
              <a:rPr lang="en-US" sz="4800" b="1" dirty="0"/>
              <a:t>May Day</a:t>
            </a:r>
          </a:p>
          <a:p>
            <a:r>
              <a:rPr lang="en-US" sz="4800" b="1" dirty="0"/>
              <a:t>Youth Seasonal Performances</a:t>
            </a:r>
          </a:p>
          <a:p>
            <a:r>
              <a:rPr lang="en-US" sz="4800" b="1" dirty="0"/>
              <a:t>Easter and  Christmas Musicals</a:t>
            </a:r>
          </a:p>
        </p:txBody>
      </p:sp>
    </p:spTree>
    <p:extLst>
      <p:ext uri="{BB962C8B-B14F-4D97-AF65-F5344CB8AC3E}">
        <p14:creationId xmlns:p14="http://schemas.microsoft.com/office/powerpoint/2010/main" val="10557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dirty="0"/>
              <a:t>V B S  at  EBENEZER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083" y="2557463"/>
            <a:ext cx="4423833" cy="3317875"/>
          </a:xfrm>
        </p:spPr>
      </p:pic>
    </p:spTree>
    <p:extLst>
      <p:ext uri="{BB962C8B-B14F-4D97-AF65-F5344CB8AC3E}">
        <p14:creationId xmlns:p14="http://schemas.microsoft.com/office/powerpoint/2010/main" val="42565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t>V B S  Activities--  Bro. Don’s Adult Class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9999" y="2456372"/>
            <a:ext cx="5029200" cy="3974085"/>
          </a:xfrm>
        </p:spPr>
      </p:pic>
    </p:spTree>
    <p:extLst>
      <p:ext uri="{BB962C8B-B14F-4D97-AF65-F5344CB8AC3E}">
        <p14:creationId xmlns:p14="http://schemas.microsoft.com/office/powerpoint/2010/main" val="3993287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Teaching the VBS Adult Class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0876" y="2285999"/>
            <a:ext cx="5429536" cy="3828520"/>
          </a:xfrm>
        </p:spPr>
      </p:pic>
    </p:spTree>
    <p:extLst>
      <p:ext uri="{BB962C8B-B14F-4D97-AF65-F5344CB8AC3E}">
        <p14:creationId xmlns:p14="http://schemas.microsoft.com/office/powerpoint/2010/main" val="3129893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68ED-4E44-43EE-81DF-75489D966752}"/>
              </a:ext>
            </a:extLst>
          </p:cNvPr>
          <p:cNvSpPr>
            <a:spLocks noGrp="1"/>
          </p:cNvSpPr>
          <p:nvPr>
            <p:ph type="title"/>
          </p:nvPr>
        </p:nvSpPr>
        <p:spPr/>
        <p:txBody>
          <a:bodyPr>
            <a:noAutofit/>
          </a:bodyPr>
          <a:lstStyle/>
          <a:p>
            <a:r>
              <a:rPr lang="en-US" sz="9600" b="1" dirty="0"/>
              <a:t>V B S</a:t>
            </a:r>
          </a:p>
        </p:txBody>
      </p:sp>
      <p:pic>
        <p:nvPicPr>
          <p:cNvPr id="6" name="Content Placeholder 5">
            <a:extLst>
              <a:ext uri="{FF2B5EF4-FFF2-40B4-BE49-F238E27FC236}">
                <a16:creationId xmlns:a16="http://schemas.microsoft.com/office/drawing/2014/main" id="{E54581A1-DEC3-4F43-B1A3-9A116F8BC84E}"/>
              </a:ext>
            </a:extLst>
          </p:cNvPr>
          <p:cNvPicPr>
            <a:picLocks noGrp="1" noChangeAspect="1"/>
          </p:cNvPicPr>
          <p:nvPr>
            <p:ph idx="1"/>
          </p:nvPr>
        </p:nvPicPr>
        <p:blipFill>
          <a:blip r:embed="rId2"/>
          <a:stretch>
            <a:fillRect/>
          </a:stretch>
        </p:blipFill>
        <p:spPr>
          <a:xfrm>
            <a:off x="5418138" y="1385996"/>
            <a:ext cx="5470525" cy="4086009"/>
          </a:xfrm>
        </p:spPr>
      </p:pic>
      <p:sp>
        <p:nvSpPr>
          <p:cNvPr id="5" name="TextBox 4">
            <a:extLst>
              <a:ext uri="{FF2B5EF4-FFF2-40B4-BE49-F238E27FC236}">
                <a16:creationId xmlns:a16="http://schemas.microsoft.com/office/drawing/2014/main" id="{1EC80967-C2CC-4E9D-B68C-8C90BE59D467}"/>
              </a:ext>
            </a:extLst>
          </p:cNvPr>
          <p:cNvSpPr txBox="1"/>
          <p:nvPr/>
        </p:nvSpPr>
        <p:spPr>
          <a:xfrm>
            <a:off x="1085850" y="3171825"/>
            <a:ext cx="3926416" cy="3046988"/>
          </a:xfrm>
          <a:prstGeom prst="rect">
            <a:avLst/>
          </a:prstGeom>
          <a:noFill/>
        </p:spPr>
        <p:txBody>
          <a:bodyPr wrap="square" rtlCol="0">
            <a:spAutoFit/>
          </a:bodyPr>
          <a:lstStyle/>
          <a:p>
            <a:pPr algn="ctr"/>
            <a:r>
              <a:rPr lang="en-US" sz="4800" dirty="0"/>
              <a:t>Agency D-3   Secret Agent VBS</a:t>
            </a:r>
          </a:p>
          <a:p>
            <a:pPr algn="ctr"/>
            <a:r>
              <a:rPr lang="en-US" sz="4800" dirty="0"/>
              <a:t>2013</a:t>
            </a:r>
          </a:p>
        </p:txBody>
      </p:sp>
    </p:spTree>
    <p:extLst>
      <p:ext uri="{BB962C8B-B14F-4D97-AF65-F5344CB8AC3E}">
        <p14:creationId xmlns:p14="http://schemas.microsoft.com/office/powerpoint/2010/main" val="3829749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t>V B S  Fun at Ebenezer “For the love of Christ compels us…II Cor. 5:14</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607808" cy="1067104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8333" y="0"/>
            <a:ext cx="7607808" cy="10671048"/>
          </a:xfrm>
        </p:spPr>
      </p:pic>
    </p:spTree>
    <p:extLst>
      <p:ext uri="{BB962C8B-B14F-4D97-AF65-F5344CB8AC3E}">
        <p14:creationId xmlns:p14="http://schemas.microsoft.com/office/powerpoint/2010/main" val="233966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 DAY</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759150" y="1214438"/>
            <a:ext cx="6302851" cy="8840658"/>
          </a:xfrm>
          <a:prstGeom prst="rect">
            <a:avLst/>
          </a:prstGeom>
        </p:spPr>
      </p:pic>
      <p:sp>
        <p:nvSpPr>
          <p:cNvPr id="4" name="Text Placeholder 3"/>
          <p:cNvSpPr>
            <a:spLocks noGrp="1"/>
          </p:cNvSpPr>
          <p:nvPr>
            <p:ph type="body" sz="half" idx="2"/>
          </p:nvPr>
        </p:nvSpPr>
        <p:spPr>
          <a:xfrm>
            <a:off x="8586787" y="784752"/>
            <a:ext cx="2680089" cy="5288495"/>
          </a:xfrm>
        </p:spPr>
        <p:txBody>
          <a:bodyPr>
            <a:normAutofit/>
          </a:bodyPr>
          <a:lstStyle/>
          <a:p>
            <a:r>
              <a:rPr lang="en-US" sz="4800" dirty="0"/>
              <a:t>May Day</a:t>
            </a:r>
          </a:p>
          <a:p>
            <a:endParaRPr lang="en-US" sz="4800" dirty="0"/>
          </a:p>
          <a:p>
            <a:r>
              <a:rPr lang="en-US" sz="4800" dirty="0"/>
              <a:t>Pig </a:t>
            </a:r>
            <a:r>
              <a:rPr lang="en-US" sz="4800" dirty="0" err="1"/>
              <a:t>Pickin</a:t>
            </a:r>
            <a:r>
              <a:rPr lang="en-US" sz="4800" dirty="0"/>
              <a:t>’</a:t>
            </a:r>
          </a:p>
          <a:p>
            <a:r>
              <a:rPr lang="en-US" sz="4800" dirty="0"/>
              <a:t>at EBC</a:t>
            </a:r>
          </a:p>
        </p:txBody>
      </p:sp>
    </p:spTree>
    <p:extLst>
      <p:ext uri="{BB962C8B-B14F-4D97-AF65-F5344CB8AC3E}">
        <p14:creationId xmlns:p14="http://schemas.microsoft.com/office/powerpoint/2010/main" val="293244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MAY DAY and PIG PICKIN’</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2039" t="-4090" r="8453" b="16982"/>
          <a:stretch/>
        </p:blipFill>
        <p:spPr>
          <a:xfrm rot="5400000">
            <a:off x="4164667" y="1679047"/>
            <a:ext cx="3554569" cy="5476817"/>
          </a:xfrm>
          <a:prstGeom prst="rect">
            <a:avLst/>
          </a:prstGeom>
          <a:noFill/>
          <a:ln>
            <a:noFill/>
          </a:ln>
        </p:spPr>
      </p:pic>
    </p:spTree>
    <p:extLst>
      <p:ext uri="{BB962C8B-B14F-4D97-AF65-F5344CB8AC3E}">
        <p14:creationId xmlns:p14="http://schemas.microsoft.com/office/powerpoint/2010/main" val="1058850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135" y="1869081"/>
            <a:ext cx="3790335" cy="2304712"/>
          </a:xfrm>
        </p:spPr>
        <p:txBody>
          <a:bodyPr>
            <a:noAutofit/>
          </a:bodyPr>
          <a:lstStyle/>
          <a:p>
            <a:r>
              <a:rPr lang="en-US" sz="5400" dirty="0"/>
              <a:t>May </a:t>
            </a:r>
            <a:br>
              <a:rPr lang="en-US" sz="5400" dirty="0"/>
            </a:br>
            <a:r>
              <a:rPr lang="en-US" sz="5400" dirty="0"/>
              <a:t>Day </a:t>
            </a:r>
            <a:br>
              <a:rPr lang="en-US" sz="5400" dirty="0"/>
            </a:br>
            <a:r>
              <a:rPr lang="en-US" sz="5400" dirty="0"/>
              <a:t>for all Ages</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5256838" y="669925"/>
            <a:ext cx="7607808" cy="10671048"/>
          </a:xfrm>
        </p:spPr>
      </p:pic>
    </p:spTree>
    <p:extLst>
      <p:ext uri="{BB962C8B-B14F-4D97-AF65-F5344CB8AC3E}">
        <p14:creationId xmlns:p14="http://schemas.microsoft.com/office/powerpoint/2010/main" val="1118044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368FB-2A60-4D92-847C-307858271E0A}"/>
              </a:ext>
            </a:extLst>
          </p:cNvPr>
          <p:cNvSpPr>
            <a:spLocks noGrp="1"/>
          </p:cNvSpPr>
          <p:nvPr>
            <p:ph type="title"/>
          </p:nvPr>
        </p:nvSpPr>
        <p:spPr/>
        <p:txBody>
          <a:bodyPr>
            <a:noAutofit/>
          </a:bodyPr>
          <a:lstStyle/>
          <a:p>
            <a:r>
              <a:rPr lang="en-US" sz="7200" b="1" dirty="0"/>
              <a:t>BROTHER DON’S STATEMENT:</a:t>
            </a:r>
          </a:p>
        </p:txBody>
      </p:sp>
      <p:sp>
        <p:nvSpPr>
          <p:cNvPr id="3" name="Text Placeholder 2">
            <a:extLst>
              <a:ext uri="{FF2B5EF4-FFF2-40B4-BE49-F238E27FC236}">
                <a16:creationId xmlns:a16="http://schemas.microsoft.com/office/drawing/2014/main" id="{B18A7254-3B66-42B2-BE60-9B0AAB4C8992}"/>
              </a:ext>
            </a:extLst>
          </p:cNvPr>
          <p:cNvSpPr>
            <a:spLocks noGrp="1"/>
          </p:cNvSpPr>
          <p:nvPr>
            <p:ph type="body" idx="1"/>
          </p:nvPr>
        </p:nvSpPr>
        <p:spPr>
          <a:xfrm>
            <a:off x="1740568" y="3846051"/>
            <a:ext cx="8433189" cy="954547"/>
          </a:xfrm>
        </p:spPr>
        <p:txBody>
          <a:bodyPr>
            <a:noAutofit/>
          </a:bodyPr>
          <a:lstStyle/>
          <a:p>
            <a:r>
              <a:rPr lang="en-US" sz="4800" b="1" dirty="0"/>
              <a:t>“Something ‘S T I R </a:t>
            </a:r>
            <a:r>
              <a:rPr lang="en-US" sz="4800" b="1" dirty="0" err="1"/>
              <a:t>R</a:t>
            </a:r>
            <a:r>
              <a:rPr lang="en-US" sz="4800" b="1" dirty="0"/>
              <a:t> I N G’ to bring the people together to do a work.”</a:t>
            </a:r>
          </a:p>
        </p:txBody>
      </p:sp>
    </p:spTree>
    <p:extLst>
      <p:ext uri="{BB962C8B-B14F-4D97-AF65-F5344CB8AC3E}">
        <p14:creationId xmlns:p14="http://schemas.microsoft.com/office/powerpoint/2010/main" val="1976179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dirty="0"/>
              <a:t>FALL FESTIVAL</a:t>
            </a:r>
          </a:p>
        </p:txBody>
      </p:sp>
      <p:sp>
        <p:nvSpPr>
          <p:cNvPr id="3" name="Text Placeholder 2"/>
          <p:cNvSpPr>
            <a:spLocks noGrp="1"/>
          </p:cNvSpPr>
          <p:nvPr>
            <p:ph type="body" idx="1"/>
          </p:nvPr>
        </p:nvSpPr>
        <p:spPr/>
        <p:txBody>
          <a:bodyPr/>
          <a:lstStyle/>
          <a:p>
            <a:r>
              <a:rPr lang="en-US" dirty="0"/>
              <a:t>STIRRING THE STEW</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90937" y="3243261"/>
            <a:ext cx="5760720" cy="4197248"/>
          </a:xfrm>
        </p:spPr>
      </p:pic>
      <p:sp>
        <p:nvSpPr>
          <p:cNvPr id="5" name="Text Placeholder 4"/>
          <p:cNvSpPr>
            <a:spLocks noGrp="1"/>
          </p:cNvSpPr>
          <p:nvPr>
            <p:ph type="body" sz="quarter" idx="3"/>
          </p:nvPr>
        </p:nvSpPr>
        <p:spPr/>
        <p:txBody>
          <a:bodyPr/>
          <a:lstStyle/>
          <a:p>
            <a:r>
              <a:rPr lang="en-US" dirty="0"/>
              <a:t>SERVING AT THE MEAL</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745180" y="3234795"/>
            <a:ext cx="4693757" cy="6583680"/>
          </a:xfrm>
        </p:spPr>
      </p:pic>
    </p:spTree>
    <p:extLst>
      <p:ext uri="{BB962C8B-B14F-4D97-AF65-F5344CB8AC3E}">
        <p14:creationId xmlns:p14="http://schemas.microsoft.com/office/powerpoint/2010/main" val="1935136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dirty="0"/>
              <a:t>YOUTH ACTIVITIES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4328" y="2371724"/>
            <a:ext cx="7607808" cy="10671048"/>
          </a:xfrm>
        </p:spPr>
      </p:pic>
    </p:spTree>
    <p:extLst>
      <p:ext uri="{BB962C8B-B14F-4D97-AF65-F5344CB8AC3E}">
        <p14:creationId xmlns:p14="http://schemas.microsoft.com/office/powerpoint/2010/main" val="1825579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CHILDREN  CHRISTMAS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64119"/>
            <a:ext cx="7607808" cy="1067104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91318" y="264119"/>
            <a:ext cx="7607808" cy="10671048"/>
          </a:xfrm>
        </p:spPr>
      </p:pic>
    </p:spTree>
    <p:extLst>
      <p:ext uri="{BB962C8B-B14F-4D97-AF65-F5344CB8AC3E}">
        <p14:creationId xmlns:p14="http://schemas.microsoft.com/office/powerpoint/2010/main" val="2986776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a:t>CHRISTMAS MUSICAL</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5002" r="5002"/>
          <a:stretch>
            <a:fillRect/>
          </a:stretch>
        </p:blipFill>
        <p:spPr>
          <a:xfrm>
            <a:off x="7248526" y="0"/>
            <a:ext cx="4458150" cy="6949440"/>
          </a:xfrm>
        </p:spPr>
      </p:pic>
      <p:sp>
        <p:nvSpPr>
          <p:cNvPr id="4" name="Text Placeholder 3"/>
          <p:cNvSpPr>
            <a:spLocks noGrp="1"/>
          </p:cNvSpPr>
          <p:nvPr>
            <p:ph type="body" sz="half" idx="2"/>
          </p:nvPr>
        </p:nvSpPr>
        <p:spPr/>
        <p:txBody>
          <a:bodyPr>
            <a:normAutofit/>
          </a:bodyPr>
          <a:lstStyle/>
          <a:p>
            <a:r>
              <a:rPr lang="en-US" sz="3600" b="1" dirty="0"/>
              <a:t>Brother Don speaks to the congregation after the presentation</a:t>
            </a:r>
          </a:p>
        </p:txBody>
      </p:sp>
    </p:spTree>
    <p:extLst>
      <p:ext uri="{BB962C8B-B14F-4D97-AF65-F5344CB8AC3E}">
        <p14:creationId xmlns:p14="http://schemas.microsoft.com/office/powerpoint/2010/main" val="2434032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CHOIR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8357" y="1885950"/>
            <a:ext cx="5215286" cy="7315200"/>
          </a:xfrm>
        </p:spPr>
      </p:pic>
    </p:spTree>
    <p:extLst>
      <p:ext uri="{BB962C8B-B14F-4D97-AF65-F5344CB8AC3E}">
        <p14:creationId xmlns:p14="http://schemas.microsoft.com/office/powerpoint/2010/main" val="200397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Let the Children Come……</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002" r="5002"/>
          <a:stretch>
            <a:fillRect/>
          </a:stretch>
        </p:blipFill>
        <p:spPr>
          <a:xfrm>
            <a:off x="8094831" y="867832"/>
            <a:ext cx="3063347" cy="4775200"/>
          </a:xfrm>
        </p:spPr>
      </p:pic>
      <p:sp>
        <p:nvSpPr>
          <p:cNvPr id="4" name="Text Placeholder 3"/>
          <p:cNvSpPr>
            <a:spLocks noGrp="1"/>
          </p:cNvSpPr>
          <p:nvPr>
            <p:ph type="body" sz="half" idx="2"/>
          </p:nvPr>
        </p:nvSpPr>
        <p:spPr/>
        <p:txBody>
          <a:bodyPr>
            <a:normAutofit/>
          </a:bodyPr>
          <a:lstStyle/>
          <a:p>
            <a:r>
              <a:rPr lang="en-US" sz="5400" b="1" dirty="0"/>
              <a:t>Jesus Loves me this I know!</a:t>
            </a:r>
          </a:p>
        </p:txBody>
      </p:sp>
    </p:spTree>
    <p:extLst>
      <p:ext uri="{BB962C8B-B14F-4D97-AF65-F5344CB8AC3E}">
        <p14:creationId xmlns:p14="http://schemas.microsoft.com/office/powerpoint/2010/main" val="2035352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More Children</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002" r="5002"/>
          <a:stretch>
            <a:fillRect/>
          </a:stretch>
        </p:blipFill>
        <p:spPr>
          <a:xfrm>
            <a:off x="7304255" y="641350"/>
            <a:ext cx="3749040" cy="5844069"/>
          </a:xfrm>
        </p:spPr>
      </p:pic>
    </p:spTree>
    <p:extLst>
      <p:ext uri="{BB962C8B-B14F-4D97-AF65-F5344CB8AC3E}">
        <p14:creationId xmlns:p14="http://schemas.microsoft.com/office/powerpoint/2010/main" val="2607305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Baptizing the Children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190999" y="1162050"/>
            <a:ext cx="3895724" cy="6143625"/>
          </a:xfrm>
          <a:scene3d>
            <a:camera prst="orthographicFront">
              <a:rot lat="0" lon="20999996" rev="0"/>
            </a:camera>
            <a:lightRig rig="threePt" dir="t"/>
          </a:scene3d>
        </p:spPr>
      </p:pic>
    </p:spTree>
    <p:extLst>
      <p:ext uri="{BB962C8B-B14F-4D97-AF65-F5344CB8AC3E}">
        <p14:creationId xmlns:p14="http://schemas.microsoft.com/office/powerpoint/2010/main" val="102456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More Baptisms</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002" r="5002"/>
          <a:stretch>
            <a:fillRect/>
          </a:stretch>
        </p:blipFill>
        <p:spPr>
          <a:xfrm>
            <a:off x="7866231" y="703262"/>
            <a:ext cx="3401844" cy="5451475"/>
          </a:xfrm>
        </p:spPr>
      </p:pic>
    </p:spTree>
    <p:extLst>
      <p:ext uri="{BB962C8B-B14F-4D97-AF65-F5344CB8AC3E}">
        <p14:creationId xmlns:p14="http://schemas.microsoft.com/office/powerpoint/2010/main" val="3511571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Bro. Don Supports the Prayer Group</a:t>
            </a:r>
            <a:br>
              <a:rPr lang="en-US" b="1" dirty="0"/>
            </a:br>
            <a:r>
              <a:rPr lang="en-US" b="1" dirty="0"/>
              <a:t>First Met on Sunday, May 12, 1991</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5225" y="2447925"/>
            <a:ext cx="5029200" cy="4567543"/>
          </a:xfrm>
        </p:spPr>
      </p:pic>
    </p:spTree>
    <p:extLst>
      <p:ext uri="{BB962C8B-B14F-4D97-AF65-F5344CB8AC3E}">
        <p14:creationId xmlns:p14="http://schemas.microsoft.com/office/powerpoint/2010/main" val="2883616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b="1" dirty="0"/>
              <a:t>Georgia Baptist Men’s Ministry</a:t>
            </a:r>
          </a:p>
        </p:txBody>
      </p:sp>
      <p:sp>
        <p:nvSpPr>
          <p:cNvPr id="3" name="Content Placeholder 2"/>
          <p:cNvSpPr>
            <a:spLocks noGrp="1"/>
          </p:cNvSpPr>
          <p:nvPr>
            <p:ph sz="half" idx="1"/>
          </p:nvPr>
        </p:nvSpPr>
        <p:spPr/>
        <p:txBody>
          <a:bodyPr>
            <a:noAutofit/>
          </a:bodyPr>
          <a:lstStyle/>
          <a:p>
            <a:r>
              <a:rPr lang="en-US" sz="2800" b="1" dirty="0"/>
              <a:t>Dedicated to assisting churches and associations in developing Kingdom-minded men to be Godly leaders in the home, the church and their communities.</a:t>
            </a:r>
          </a:p>
        </p:txBody>
      </p:sp>
      <p:sp>
        <p:nvSpPr>
          <p:cNvPr id="4" name="Content Placeholder 3"/>
          <p:cNvSpPr>
            <a:spLocks noGrp="1"/>
          </p:cNvSpPr>
          <p:nvPr>
            <p:ph sz="half" idx="2"/>
          </p:nvPr>
        </p:nvSpPr>
        <p:spPr/>
        <p:txBody>
          <a:bodyPr>
            <a:normAutofit fontScale="92500"/>
          </a:bodyPr>
          <a:lstStyle/>
          <a:p>
            <a:r>
              <a:rPr lang="en-US" sz="3200" b="1" dirty="0"/>
              <a:t>Seeks to involve men and boys in missions through education and personal involvement so that everybody, everywhere will have an opportunity to KNOW Jesus</a:t>
            </a:r>
            <a:r>
              <a:rPr lang="en-US" b="1" dirty="0"/>
              <a:t>.</a:t>
            </a:r>
          </a:p>
        </p:txBody>
      </p:sp>
    </p:spTree>
    <p:extLst>
      <p:ext uri="{BB962C8B-B14F-4D97-AF65-F5344CB8AC3E}">
        <p14:creationId xmlns:p14="http://schemas.microsoft.com/office/powerpoint/2010/main" val="3097335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t>WMU and BROTHERHOOD</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002" r="5002"/>
          <a:stretch>
            <a:fillRect/>
          </a:stretch>
        </p:blipFill>
        <p:spPr>
          <a:xfrm>
            <a:off x="7666205" y="0"/>
            <a:ext cx="4114800" cy="7431804"/>
          </a:xfrm>
        </p:spPr>
      </p:pic>
      <p:sp>
        <p:nvSpPr>
          <p:cNvPr id="4" name="Text Placeholder 3"/>
          <p:cNvSpPr>
            <a:spLocks noGrp="1"/>
          </p:cNvSpPr>
          <p:nvPr>
            <p:ph type="body" sz="half" idx="2"/>
          </p:nvPr>
        </p:nvSpPr>
        <p:spPr/>
        <p:txBody>
          <a:bodyPr>
            <a:normAutofit/>
          </a:bodyPr>
          <a:lstStyle/>
          <a:p>
            <a:r>
              <a:rPr lang="en-US" sz="3600" b="1" dirty="0"/>
              <a:t>Bro. Don takes an active role……</a:t>
            </a:r>
          </a:p>
        </p:txBody>
      </p:sp>
    </p:spTree>
    <p:extLst>
      <p:ext uri="{BB962C8B-B14F-4D97-AF65-F5344CB8AC3E}">
        <p14:creationId xmlns:p14="http://schemas.microsoft.com/office/powerpoint/2010/main" val="1341474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CHURCH FAMILY FUN EVENTS</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002" r="5002"/>
          <a:stretch>
            <a:fillRect/>
          </a:stretch>
        </p:blipFill>
        <p:spPr>
          <a:xfrm>
            <a:off x="7618580" y="546100"/>
            <a:ext cx="3840480" cy="5986607"/>
          </a:xfrm>
        </p:spPr>
      </p:pic>
      <p:sp>
        <p:nvSpPr>
          <p:cNvPr id="4" name="Text Placeholder 3"/>
          <p:cNvSpPr>
            <a:spLocks noGrp="1"/>
          </p:cNvSpPr>
          <p:nvPr>
            <p:ph type="body" sz="half" idx="2"/>
          </p:nvPr>
        </p:nvSpPr>
        <p:spPr/>
        <p:txBody>
          <a:bodyPr>
            <a:noAutofit/>
          </a:bodyPr>
          <a:lstStyle/>
          <a:p>
            <a:r>
              <a:rPr lang="en-US" sz="3600" b="1" dirty="0"/>
              <a:t>II Cor. 5:11-15</a:t>
            </a:r>
          </a:p>
          <a:p>
            <a:r>
              <a:rPr lang="en-US" sz="3600" b="1" dirty="0"/>
              <a:t>Our Love for God energizes us to do what we do for God!</a:t>
            </a:r>
          </a:p>
        </p:txBody>
      </p:sp>
    </p:spTree>
    <p:extLst>
      <p:ext uri="{BB962C8B-B14F-4D97-AF65-F5344CB8AC3E}">
        <p14:creationId xmlns:p14="http://schemas.microsoft.com/office/powerpoint/2010/main" val="2487531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Easter Egg Hunt</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002" r="5002"/>
          <a:stretch>
            <a:fillRect/>
          </a:stretch>
        </p:blipFill>
        <p:spPr>
          <a:xfrm>
            <a:off x="7694781" y="640080"/>
            <a:ext cx="3578251" cy="5577840"/>
          </a:xfrm>
        </p:spPr>
      </p:pic>
      <p:sp>
        <p:nvSpPr>
          <p:cNvPr id="4" name="Text Placeholder 3"/>
          <p:cNvSpPr>
            <a:spLocks noGrp="1"/>
          </p:cNvSpPr>
          <p:nvPr>
            <p:ph type="body" sz="half" idx="2"/>
          </p:nvPr>
        </p:nvSpPr>
        <p:spPr/>
        <p:txBody>
          <a:bodyPr>
            <a:noAutofit/>
          </a:bodyPr>
          <a:lstStyle/>
          <a:p>
            <a:r>
              <a:rPr lang="en-US" sz="3600" b="1" dirty="0"/>
              <a:t>And then</a:t>
            </a:r>
          </a:p>
          <a:p>
            <a:r>
              <a:rPr lang="en-US" sz="3600" b="1" dirty="0"/>
              <a:t>Back to the Church for the Resurrection Story!</a:t>
            </a:r>
          </a:p>
        </p:txBody>
      </p:sp>
    </p:spTree>
    <p:extLst>
      <p:ext uri="{BB962C8B-B14F-4D97-AF65-F5344CB8AC3E}">
        <p14:creationId xmlns:p14="http://schemas.microsoft.com/office/powerpoint/2010/main" val="2809587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Resurrection Story with Pam Peters</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002" r="5002"/>
          <a:stretch>
            <a:fillRect/>
          </a:stretch>
        </p:blipFill>
        <p:spPr>
          <a:xfrm>
            <a:off x="7537215" y="617434"/>
            <a:ext cx="3695571" cy="5760720"/>
          </a:xfrm>
          <a:prstGeom prst="roundRect">
            <a:avLst>
              <a:gd name="adj" fmla="val 0"/>
            </a:avLst>
          </a:prstGeom>
        </p:spPr>
      </p:pic>
    </p:spTree>
    <p:extLst>
      <p:ext uri="{BB962C8B-B14F-4D97-AF65-F5344CB8AC3E}">
        <p14:creationId xmlns:p14="http://schemas.microsoft.com/office/powerpoint/2010/main" val="3319714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3345834"/>
            <a:ext cx="6241816" cy="1371600"/>
          </a:xfrm>
        </p:spPr>
        <p:txBody>
          <a:bodyPr>
            <a:noAutofit/>
          </a:bodyPr>
          <a:lstStyle/>
          <a:p>
            <a:r>
              <a:rPr lang="en-US" sz="3200" b="1" dirty="0"/>
              <a:t>On Mission 26+ years</a:t>
            </a:r>
            <a:br>
              <a:rPr lang="en-US" sz="3200" b="1" dirty="0"/>
            </a:br>
            <a:r>
              <a:rPr lang="en-US" sz="3200" b="1" dirty="0"/>
              <a:t>Col. 3:23-24 And whatsoever you do, do it heartily, as to the Lord and not to men, knowing that from the Lord you will receive the reward of the inheritance, for you serve the Lord Christ!</a:t>
            </a:r>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5002" r="5002"/>
          <a:stretch>
            <a:fillRect/>
          </a:stretch>
        </p:blipFill>
        <p:spPr/>
      </p:pic>
      <p:pic>
        <p:nvPicPr>
          <p:cNvPr id="5" name="Content Placeholder 3">
            <a:extLst>
              <a:ext uri="{FF2B5EF4-FFF2-40B4-BE49-F238E27FC236}">
                <a16:creationId xmlns:a16="http://schemas.microsoft.com/office/drawing/2014/main" id="{590BE3F0-B82A-4158-B9E5-660A720DA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483" y="1253484"/>
            <a:ext cx="3566160" cy="5002057"/>
          </a:xfrm>
          <a:prstGeom prst="rect">
            <a:avLst/>
          </a:prstGeom>
        </p:spPr>
      </p:pic>
      <p:pic>
        <p:nvPicPr>
          <p:cNvPr id="6" name="Content Placeholder 3">
            <a:extLst>
              <a:ext uri="{FF2B5EF4-FFF2-40B4-BE49-F238E27FC236}">
                <a16:creationId xmlns:a16="http://schemas.microsoft.com/office/drawing/2014/main" id="{830367E7-54D6-4F3D-9A63-E9BA7871C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483" y="789599"/>
            <a:ext cx="3566160" cy="5002057"/>
          </a:xfrm>
          <a:prstGeom prst="rect">
            <a:avLst/>
          </a:prstGeom>
        </p:spPr>
      </p:pic>
      <p:pic>
        <p:nvPicPr>
          <p:cNvPr id="7" name="Content Placeholder 3">
            <a:extLst>
              <a:ext uri="{FF2B5EF4-FFF2-40B4-BE49-F238E27FC236}">
                <a16:creationId xmlns:a16="http://schemas.microsoft.com/office/drawing/2014/main" id="{C59D4AE3-C7C1-4EA8-AC2E-CE778C90A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215" y="741667"/>
            <a:ext cx="4201309" cy="4501902"/>
          </a:xfrm>
          <a:prstGeom prst="rect">
            <a:avLst/>
          </a:prstGeom>
        </p:spPr>
      </p:pic>
      <p:pic>
        <p:nvPicPr>
          <p:cNvPr id="11" name="Content Placeholder 3">
            <a:extLst>
              <a:ext uri="{FF2B5EF4-FFF2-40B4-BE49-F238E27FC236}">
                <a16:creationId xmlns:a16="http://schemas.microsoft.com/office/drawing/2014/main" id="{7B386566-0B14-46EA-A0E6-02545142E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483" y="1139105"/>
            <a:ext cx="3566160" cy="5002057"/>
          </a:xfrm>
          <a:prstGeom prst="rect">
            <a:avLst/>
          </a:prstGeom>
        </p:spPr>
      </p:pic>
      <p:pic>
        <p:nvPicPr>
          <p:cNvPr id="12" name="Content Placeholder 3">
            <a:extLst>
              <a:ext uri="{FF2B5EF4-FFF2-40B4-BE49-F238E27FC236}">
                <a16:creationId xmlns:a16="http://schemas.microsoft.com/office/drawing/2014/main" id="{1C06A9AD-7B26-4B30-BB72-8EB9BE73D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215" y="627288"/>
            <a:ext cx="4201309" cy="4501902"/>
          </a:xfrm>
          <a:prstGeom prst="rect">
            <a:avLst/>
          </a:prstGeom>
        </p:spPr>
      </p:pic>
    </p:spTree>
    <p:extLst>
      <p:ext uri="{BB962C8B-B14F-4D97-AF65-F5344CB8AC3E}">
        <p14:creationId xmlns:p14="http://schemas.microsoft.com/office/powerpoint/2010/main" val="2765422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 John 3:18     “We must not love with word or speech, but with the truth and action.”</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3306" b="23306"/>
          <a:stretch>
            <a:fillRect/>
          </a:stretch>
        </p:blipFill>
        <p:spPr/>
      </p:pic>
      <p:sp>
        <p:nvSpPr>
          <p:cNvPr id="4" name="Text Placeholder 3"/>
          <p:cNvSpPr>
            <a:spLocks noGrp="1"/>
          </p:cNvSpPr>
          <p:nvPr>
            <p:ph type="body" sz="half" idx="2"/>
          </p:nvPr>
        </p:nvSpPr>
        <p:spPr/>
        <p:txBody>
          <a:bodyPr>
            <a:noAutofit/>
          </a:bodyPr>
          <a:lstStyle/>
          <a:p>
            <a:r>
              <a:rPr lang="en-US" sz="3600" b="1" dirty="0"/>
              <a:t>GOD IS SO GOOD!</a:t>
            </a:r>
          </a:p>
        </p:txBody>
      </p:sp>
    </p:spTree>
    <p:extLst>
      <p:ext uri="{BB962C8B-B14F-4D97-AF65-F5344CB8AC3E}">
        <p14:creationId xmlns:p14="http://schemas.microsoft.com/office/powerpoint/2010/main" val="99747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 M U AND WOMEN’S MINISTRY</a:t>
            </a:r>
          </a:p>
        </p:txBody>
      </p:sp>
      <p:sp>
        <p:nvSpPr>
          <p:cNvPr id="3" name="Content Placeholder 2"/>
          <p:cNvSpPr>
            <a:spLocks noGrp="1"/>
          </p:cNvSpPr>
          <p:nvPr>
            <p:ph idx="1"/>
          </p:nvPr>
        </p:nvSpPr>
        <p:spPr/>
        <p:txBody>
          <a:bodyPr>
            <a:noAutofit/>
          </a:bodyPr>
          <a:lstStyle/>
          <a:p>
            <a:r>
              <a:rPr lang="en-US" sz="2800" b="1" dirty="0"/>
              <a:t>Our mission is to encourage, equip, and engage women and girls to discover and live out their purpose in God’s Kingdom.</a:t>
            </a:r>
          </a:p>
          <a:p>
            <a:r>
              <a:rPr lang="en-US" b="1" dirty="0"/>
              <a:t>Vision Statement:  Because we believe God is Who He says He is and can do what He says He will do, we are empowered to engage a lost world through prayer, ministry and witness that will be modeled, taught and nurtured among future generations.  “And without faith, it is impossible to please God” (Hebrews 11:6a). </a:t>
            </a:r>
          </a:p>
        </p:txBody>
      </p:sp>
    </p:spTree>
    <p:extLst>
      <p:ext uri="{BB962C8B-B14F-4D97-AF65-F5344CB8AC3E}">
        <p14:creationId xmlns:p14="http://schemas.microsoft.com/office/powerpoint/2010/main" val="1065260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err="1"/>
              <a:t>Appalachee</a:t>
            </a:r>
            <a:r>
              <a:rPr lang="en-US" sz="4400" b="1" dirty="0"/>
              <a:t> Baptist Association</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8138" r="8138"/>
          <a:stretch>
            <a:fillRect/>
          </a:stretch>
        </p:blipFill>
        <p:spPr>
          <a:xfrm rot="16200000" flipV="1">
            <a:off x="7927013" y="-34621"/>
            <a:ext cx="2802521" cy="4368620"/>
          </a:xfrm>
          <a:prstGeom prst="roundRect">
            <a:avLst>
              <a:gd name="adj" fmla="val 0"/>
            </a:avLst>
          </a:prstGeom>
        </p:spPr>
      </p:pic>
      <p:sp>
        <p:nvSpPr>
          <p:cNvPr id="4" name="Text Placeholder 3"/>
          <p:cNvSpPr>
            <a:spLocks noGrp="1"/>
          </p:cNvSpPr>
          <p:nvPr>
            <p:ph type="body" sz="half" idx="2"/>
          </p:nvPr>
        </p:nvSpPr>
        <p:spPr/>
        <p:txBody>
          <a:bodyPr>
            <a:noAutofit/>
          </a:bodyPr>
          <a:lstStyle/>
          <a:p>
            <a:r>
              <a:rPr lang="en-US" sz="4000" b="1" dirty="0"/>
              <a:t>Brother Don is currently Clerk of the</a:t>
            </a:r>
          </a:p>
          <a:p>
            <a:r>
              <a:rPr lang="en-US" sz="4000" b="1" dirty="0" err="1"/>
              <a:t>Appalachee</a:t>
            </a:r>
            <a:r>
              <a:rPr lang="en-US" sz="4000" b="1" dirty="0"/>
              <a:t> Baptist Association</a:t>
            </a:r>
          </a:p>
        </p:txBody>
      </p:sp>
    </p:spTree>
    <p:extLst>
      <p:ext uri="{BB962C8B-B14F-4D97-AF65-F5344CB8AC3E}">
        <p14:creationId xmlns:p14="http://schemas.microsoft.com/office/powerpoint/2010/main" val="1970221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t>BACK PACKS OF HOPE</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7842" r="7842"/>
          <a:stretch>
            <a:fillRect/>
          </a:stretch>
        </p:blipFill>
        <p:spPr/>
      </p:pic>
      <p:sp>
        <p:nvSpPr>
          <p:cNvPr id="4" name="Text Placeholder 3"/>
          <p:cNvSpPr>
            <a:spLocks noGrp="1"/>
          </p:cNvSpPr>
          <p:nvPr>
            <p:ph type="body" sz="half" idx="2"/>
          </p:nvPr>
        </p:nvSpPr>
        <p:spPr/>
        <p:txBody>
          <a:bodyPr>
            <a:noAutofit/>
          </a:bodyPr>
          <a:lstStyle/>
          <a:p>
            <a:r>
              <a:rPr lang="en-US" sz="3200" b="1" dirty="0"/>
              <a:t>Pictured with the group who delivered Back Packs from Year 2015 are Evelyn Cureton</a:t>
            </a:r>
          </a:p>
          <a:p>
            <a:r>
              <a:rPr lang="en-US" sz="3200" b="1" dirty="0"/>
              <a:t>Barbara Roberts</a:t>
            </a:r>
          </a:p>
          <a:p>
            <a:r>
              <a:rPr lang="en-US" sz="3200" b="1" dirty="0"/>
              <a:t>Jerry Thompson</a:t>
            </a:r>
          </a:p>
        </p:txBody>
      </p:sp>
    </p:spTree>
    <p:extLst>
      <p:ext uri="{BB962C8B-B14F-4D97-AF65-F5344CB8AC3E}">
        <p14:creationId xmlns:p14="http://schemas.microsoft.com/office/powerpoint/2010/main" val="3746655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LOTTIE MOON “HANG an ANGEL”</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5236" b="25236"/>
          <a:stretch>
            <a:fillRect/>
          </a:stretch>
        </p:blipFill>
        <p:spPr>
          <a:xfrm>
            <a:off x="1043014" y="827087"/>
            <a:ext cx="10105972" cy="3335869"/>
          </a:xfrm>
        </p:spPr>
      </p:pic>
      <p:sp>
        <p:nvSpPr>
          <p:cNvPr id="4" name="Text Placeholder 3"/>
          <p:cNvSpPr>
            <a:spLocks noGrp="1"/>
          </p:cNvSpPr>
          <p:nvPr>
            <p:ph type="body" sz="half" idx="2"/>
          </p:nvPr>
        </p:nvSpPr>
        <p:spPr/>
        <p:txBody>
          <a:bodyPr>
            <a:noAutofit/>
          </a:bodyPr>
          <a:lstStyle/>
          <a:p>
            <a:r>
              <a:rPr lang="en-US" sz="2800" dirty="0"/>
              <a:t>Brother Don supports the Lottie Moon Christmas Offering as he “hangs an angel” on the tree.    ***Leading by Example”</a:t>
            </a:r>
          </a:p>
        </p:txBody>
      </p:sp>
    </p:spTree>
    <p:extLst>
      <p:ext uri="{BB962C8B-B14F-4D97-AF65-F5344CB8AC3E}">
        <p14:creationId xmlns:p14="http://schemas.microsoft.com/office/powerpoint/2010/main" val="410797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Literacy Missions Workshop</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38235" b="38235"/>
          <a:stretch>
            <a:fillRect/>
          </a:stretch>
        </p:blipFill>
        <p:spPr/>
      </p:pic>
      <p:sp>
        <p:nvSpPr>
          <p:cNvPr id="4" name="Text Placeholder 3"/>
          <p:cNvSpPr>
            <a:spLocks noGrp="1"/>
          </p:cNvSpPr>
          <p:nvPr>
            <p:ph type="body" sz="half" idx="2"/>
          </p:nvPr>
        </p:nvSpPr>
        <p:spPr/>
        <p:txBody>
          <a:bodyPr>
            <a:noAutofit/>
          </a:bodyPr>
          <a:lstStyle/>
          <a:p>
            <a:r>
              <a:rPr lang="en-US" sz="3200" dirty="0"/>
              <a:t>Brother Don receives his certificate of completion for the 12 Hour Workshop </a:t>
            </a:r>
          </a:p>
        </p:txBody>
      </p:sp>
    </p:spTree>
    <p:extLst>
      <p:ext uri="{BB962C8B-B14F-4D97-AF65-F5344CB8AC3E}">
        <p14:creationId xmlns:p14="http://schemas.microsoft.com/office/powerpoint/2010/main" val="14926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124125"/>
            <a:ext cx="6241816" cy="2131307"/>
          </a:xfrm>
        </p:spPr>
        <p:txBody>
          <a:bodyPr>
            <a:normAutofit/>
          </a:bodyPr>
          <a:lstStyle/>
          <a:p>
            <a:r>
              <a:rPr lang="en-US" sz="4400" dirty="0"/>
              <a:t>Literacy Missions Adult Reading and Writing Workshop at Ebenezer</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002" r="5002"/>
          <a:stretch>
            <a:fillRect/>
          </a:stretch>
        </p:blipFill>
        <p:spPr>
          <a:xfrm>
            <a:off x="7437202" y="-372547"/>
            <a:ext cx="4654785" cy="7255957"/>
          </a:xfrm>
        </p:spPr>
      </p:pic>
      <p:sp>
        <p:nvSpPr>
          <p:cNvPr id="4" name="Text Placeholder 3"/>
          <p:cNvSpPr>
            <a:spLocks noGrp="1"/>
          </p:cNvSpPr>
          <p:nvPr>
            <p:ph type="body" sz="half" idx="2"/>
          </p:nvPr>
        </p:nvSpPr>
        <p:spPr>
          <a:xfrm>
            <a:off x="1033822" y="3429000"/>
            <a:ext cx="6241816" cy="1828800"/>
          </a:xfrm>
        </p:spPr>
        <p:txBody>
          <a:bodyPr>
            <a:normAutofit fontScale="32500" lnSpcReduction="20000"/>
          </a:bodyPr>
          <a:lstStyle/>
          <a:p>
            <a:r>
              <a:rPr lang="en-US" sz="5000" b="1" dirty="0"/>
              <a:t>Brother Don and Betty Jean Johnston practice how to help an adult either learn to read and write or to improve their reading skills.</a:t>
            </a:r>
          </a:p>
          <a:p>
            <a:endParaRPr lang="en-US" sz="3200" b="1" dirty="0"/>
          </a:p>
          <a:p>
            <a:r>
              <a:rPr lang="en-US" sz="5900" b="1" dirty="0"/>
              <a:t>Then the Lord answered me and said, “Write the vision and make it plain on tablets, that he may RUN who READS it.” Habakkuk </a:t>
            </a:r>
            <a:r>
              <a:rPr lang="en-US" sz="3500" b="1" dirty="0"/>
              <a:t>2:2</a:t>
            </a:r>
          </a:p>
        </p:txBody>
      </p:sp>
    </p:spTree>
    <p:extLst>
      <p:ext uri="{BB962C8B-B14F-4D97-AF65-F5344CB8AC3E}">
        <p14:creationId xmlns:p14="http://schemas.microsoft.com/office/powerpoint/2010/main" val="344386945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1913</TotalTime>
  <Words>675</Words>
  <Application>Microsoft Office PowerPoint</Application>
  <PresentationFormat>Widescreen</PresentationFormat>
  <Paragraphs>74</Paragraphs>
  <Slides>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Garamond</vt:lpstr>
      <vt:lpstr>Organic</vt:lpstr>
      <vt:lpstr>The Mission Mind of a Special Pastor</vt:lpstr>
      <vt:lpstr>BROTHER DON’S STATEMENT:</vt:lpstr>
      <vt:lpstr>Georgia Baptist Men’s Ministry</vt:lpstr>
      <vt:lpstr>W M U AND WOMEN’S MINISTRY</vt:lpstr>
      <vt:lpstr>Appalachee Baptist Association</vt:lpstr>
      <vt:lpstr>BACK PACKS OF HOPE</vt:lpstr>
      <vt:lpstr>LOTTIE MOON “HANG an ANGEL”</vt:lpstr>
      <vt:lpstr>Literacy Missions Workshop</vt:lpstr>
      <vt:lpstr>Literacy Missions Adult Reading and Writing Workshop at Ebenezer</vt:lpstr>
      <vt:lpstr>BRIDGE EVENTS</vt:lpstr>
      <vt:lpstr>Major Bridge Events at Ebenezer</vt:lpstr>
      <vt:lpstr>V B S  at  EBENEZER</vt:lpstr>
      <vt:lpstr>V B S  Activities--  Bro. Don’s Adult Class</vt:lpstr>
      <vt:lpstr>Teaching the VBS Adult Class</vt:lpstr>
      <vt:lpstr>V B S</vt:lpstr>
      <vt:lpstr>V B S  Fun at Ebenezer “For the love of Christ compels us…II Cor. 5:14</vt:lpstr>
      <vt:lpstr>MAY DAY</vt:lpstr>
      <vt:lpstr>MAY DAY and PIG PICKIN’</vt:lpstr>
      <vt:lpstr>May  Day  for all Ages</vt:lpstr>
      <vt:lpstr>FALL FESTIVAL</vt:lpstr>
      <vt:lpstr>YOUTH ACTIVITIES</vt:lpstr>
      <vt:lpstr>CHILDREN  CHRISTMAS</vt:lpstr>
      <vt:lpstr>CHRISTMAS MUSICAL</vt:lpstr>
      <vt:lpstr>ADULT CHOIR</vt:lpstr>
      <vt:lpstr>Let the Children Come……</vt:lpstr>
      <vt:lpstr>More Children</vt:lpstr>
      <vt:lpstr>Baptizing the Children</vt:lpstr>
      <vt:lpstr>More Baptisms</vt:lpstr>
      <vt:lpstr>Bro. Don Supports the Prayer Group First Met on Sunday, May 12, 1991</vt:lpstr>
      <vt:lpstr>WMU and BROTHERHOOD</vt:lpstr>
      <vt:lpstr>CHURCH FAMILY FUN EVENTS</vt:lpstr>
      <vt:lpstr>Easter Egg Hunt</vt:lpstr>
      <vt:lpstr>The Resurrection Story with Pam Peters</vt:lpstr>
      <vt:lpstr>On Mission 26+ years Col. 3:23-24 And whatsoever you do, do it heartily, as to the Lord and not to men, knowing that from the Lord you will receive the reward of the inheritance, for you serve the Lord Christ!</vt:lpstr>
      <vt:lpstr>I John 3:18     “We must not love with word or speech, but with the truth and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missions mind of a special pastor</dc:title>
  <dc:creator>Candice Robinson</dc:creator>
  <cp:lastModifiedBy>Hello</cp:lastModifiedBy>
  <cp:revision>47</cp:revision>
  <cp:lastPrinted>2018-01-23T17:51:09Z</cp:lastPrinted>
  <dcterms:created xsi:type="dcterms:W3CDTF">2018-01-23T17:49:38Z</dcterms:created>
  <dcterms:modified xsi:type="dcterms:W3CDTF">2018-01-29T00:27:22Z</dcterms:modified>
</cp:coreProperties>
</file>